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A14A0C2-9B1D-44B8-BF6D-59801B71E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FB9421A-03C9-4F74-9073-5A513EE0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E69668A-3D9D-41BE-B008-0902D639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3075867-3597-4069-A19D-5F8A02B4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B997C246-996F-46AC-ADB5-BE7DE328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42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9033555-8667-41ED-880F-5E026FBF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880A64E-16C6-4540-8337-D1674BEC9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E7EB2FF-E580-4194-B941-AE93EA10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723F62B-69CD-44D7-B0D0-65509337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33E7251-8389-4597-8E3C-D1714DA9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85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156BA49-E5F5-4BB9-9DA7-C7B0E632B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38061D2-7516-4CF2-98A5-BD6411844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E75B57D-656F-4685-A2B1-5E4BC469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3B8BF050-E33C-42AD-8DBA-C2B420B91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9B50694-9046-4BCF-8DAE-084162C5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6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B243F4E-77CB-4230-BE7F-593CD7BC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15B273C-9D91-4A33-8C4A-43C91ADBA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75F0B974-2E19-4315-B94C-3321C9536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8E23071E-0802-4359-9EAB-53D0CA2E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38B6368-33AB-41A1-821C-3AFA3943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D2D00B5-62DE-433D-BC39-80954907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400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0EE6C5F-1A4A-4EFF-9A5F-560DC949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84BC299F-EACB-410B-8654-BC7BD9EB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3FCD45C4-F0B3-4190-ACF4-2FE454453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0665EAC1-A167-402D-BD12-1661EDEB6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B4EAB97B-1F73-4379-9154-C4B23CE17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4644ACA2-40C6-4891-B884-378FC264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ABD33E3F-901D-44B1-ABDF-E9D3ED6B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5894FAC7-376C-4AEE-BDBC-A8439AC7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51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4E453F5-40A8-46FE-8AAA-ACDDA449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D07EFB7B-2B1C-461C-8CB2-CC764743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835C7362-F705-4427-A247-8E08D4D4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A2B8BAA4-BE8D-4FA8-8EE1-BA108F01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044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97E6B572-C3D9-45D1-8AEF-869FAD97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77398C6C-9A04-4912-BF38-6AA21200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CF350E7F-1AB4-4142-9BD0-7224304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2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2C802AC-0513-4EB1-9497-0A7FF8A5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4E6BBC6-BAA1-464E-8DD0-D587A805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E5C67938-C9FA-4CDD-B4FC-6578E7329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10E0913-FEB1-409E-B2D1-0BB5945A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7DC2322C-175A-4CFD-BF1D-898A204D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A8181BC3-A3B4-42E3-A1F0-294B7A98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53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AEDDB3B-44F7-4CE3-85CC-421A6324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5C351F3D-7BC2-4A3C-AB3C-05F932D83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2FC272F8-009A-4B96-9C5F-CF1B105CE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6CDB3C4E-F26A-4996-B7E2-D3688C9E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4FE3190E-4F0E-4674-B5AD-822D9AA2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88733AE-8360-4C2B-AAF1-FA699172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8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0DE9F96-CE77-4D83-BD21-DA4E0A9F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3B8B9581-81AD-4F0B-A0FE-D80F81F05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27F3CCF-FF67-4CAA-9130-3E6E948A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F45579B-D34B-4C03-970A-22F4B3A2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A94B0BC-F572-4884-A8EF-579B7323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2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6055F98C-44C1-42ED-9E76-B1D6B477D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CF688EBA-52F2-4C5A-B1C7-91520C21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F9E6EC0-E6B9-4FD5-AB3C-FAB4E407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54EAA16-1501-432D-86E2-8685D681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F00FDD7-9E85-4D14-9916-DE40B814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628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A14A0C2-9B1D-44B8-BF6D-59801B71E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FB9421A-03C9-4F74-9073-5A513EE0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E69668A-3D9D-41BE-B008-0902D639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3075867-3597-4069-A19D-5F8A02B4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B997C246-996F-46AC-ADB5-BE7DE328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427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9033555-8667-41ED-880F-5E026FBF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880A64E-16C6-4540-8337-D1674BEC9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E7EB2FF-E580-4194-B941-AE93EA10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723F62B-69CD-44D7-B0D0-65509337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33E7251-8389-4597-8E3C-D1714DA9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28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156BA49-E5F5-4BB9-9DA7-C7B0E632B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38061D2-7516-4CF2-98A5-BD6411844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E75B57D-656F-4685-A2B1-5E4BC469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3B8BF050-E33C-42AD-8DBA-C2B420B91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9B50694-9046-4BCF-8DAE-084162C5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403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B243F4E-77CB-4230-BE7F-593CD7BC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15B273C-9D91-4A33-8C4A-43C91ADBA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75F0B974-2E19-4315-B94C-3321C9536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8E23071E-0802-4359-9EAB-53D0CA2E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38B6368-33AB-41A1-821C-3AFA3943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D2D00B5-62DE-433D-BC39-80954907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4906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0EE6C5F-1A4A-4EFF-9A5F-560DC949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84BC299F-EACB-410B-8654-BC7BD9EB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3FCD45C4-F0B3-4190-ACF4-2FE454453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0665EAC1-A167-402D-BD12-1661EDEB6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B4EAB97B-1F73-4379-9154-C4B23CE17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4644ACA2-40C6-4891-B884-378FC264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ABD33E3F-901D-44B1-ABDF-E9D3ED6B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5894FAC7-376C-4AEE-BDBC-A8439AC7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56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4E453F5-40A8-46FE-8AAA-ACDDA449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D07EFB7B-2B1C-461C-8CB2-CC764743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835C7362-F705-4427-A247-8E08D4D4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A2B8BAA4-BE8D-4FA8-8EE1-BA108F01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6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97E6B572-C3D9-45D1-8AEF-869FAD97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77398C6C-9A04-4912-BF38-6AA21200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CF350E7F-1AB4-4142-9BD0-7224304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28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2C802AC-0513-4EB1-9497-0A7FF8A5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4E6BBC6-BAA1-464E-8DD0-D587A805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E5C67938-C9FA-4CDD-B4FC-6578E7329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10E0913-FEB1-409E-B2D1-0BB5945A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7DC2322C-175A-4CFD-BF1D-898A204D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A8181BC3-A3B4-42E3-A1F0-294B7A98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604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AEDDB3B-44F7-4CE3-85CC-421A6324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5C351F3D-7BC2-4A3C-AB3C-05F932D83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2FC272F8-009A-4B96-9C5F-CF1B105CE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6CDB3C4E-F26A-4996-B7E2-D3688C9E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4FE3190E-4F0E-4674-B5AD-822D9AA2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88733AE-8360-4C2B-AAF1-FA699172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405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0DE9F96-CE77-4D83-BD21-DA4E0A9F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3B8B9581-81AD-4F0B-A0FE-D80F81F05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27F3CCF-FF67-4CAA-9130-3E6E948A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F45579B-D34B-4C03-970A-22F4B3A2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A94B0BC-F572-4884-A8EF-579B7323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61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6055F98C-44C1-42ED-9E76-B1D6B477D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CF688EBA-52F2-4C5A-B1C7-91520C21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F9E6EC0-E6B9-4FD5-AB3C-FAB4E407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54EAA16-1501-432D-86E2-8685D681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F00FDD7-9E85-4D14-9916-DE40B814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03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8F20B6A8-5818-4BF8-B433-88F82C58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2E5A0CF1-B09B-4616-9509-B915A61C6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160CD21-24C7-461A-A345-8A888E062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2FAFA60-75D7-453E-B68E-FED5DC31A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E7382DB-438F-4450-B792-EC66B3821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1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8F20B6A8-5818-4BF8-B433-88F82C58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2E5A0CF1-B09B-4616-9509-B915A61C6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160CD21-24C7-461A-A345-8A888E062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2D00A-4B06-4363-8EE4-7EFACE0C28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2FAFA60-75D7-453E-B68E-FED5DC31A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E7382DB-438F-4450-B792-EC66B3821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7BF17-B1DA-4BAD-AD28-0228EE28F01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2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1371600" y="72889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運用</a:t>
            </a:r>
            <a:r>
              <a:rPr lang="en-US" altLang="zh-TW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PING</a:t>
            </a:r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通道穿透防火牆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524000" y="3280612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指導老師：林淑玲老師</a:t>
            </a: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227 13 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翁</a:t>
            </a:r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健展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227 11 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林秉軒</a:t>
            </a:r>
            <a:endParaRPr lang="en-US" altLang="zh-TW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7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B563261-D8B0-479B-8BF2-F1E49509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442" y="365125"/>
            <a:ext cx="9369357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三、尋找可用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DBD1BD26-3876-4B67-B61F-CE9D5EEF0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3852" y="1888435"/>
            <a:ext cx="10119191" cy="40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107976D-CCFB-4B8A-B4F1-83E17BA7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986" y="365125"/>
            <a:ext cx="9388813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四、架設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伺服器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A8DAB5D7-399D-4A9E-98C9-F1ACA833A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2208" y="1448643"/>
            <a:ext cx="8646155" cy="20191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CECF08C-6500-4FB7-B96C-B44EB425E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208" y="3596582"/>
            <a:ext cx="8646155" cy="25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BD6BB9-461F-4F9A-8FCA-E0E0A893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782" y="365125"/>
            <a:ext cx="9341017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五、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3516F1C6-9DD1-4939-944A-E31CA5089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2783" y="1825625"/>
            <a:ext cx="8166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B0FEC3F-C435-4A2B-B63E-E32D7D20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肆、研究過程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A15F1A5C-6EE4-4785-84CB-25F572079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Ｂ</a:t>
            </a:r>
            <a:r>
              <a:rPr lang="en-US" altLang="zh-TW" dirty="0"/>
              <a:t>)DNS</a:t>
            </a:r>
            <a:r>
              <a:rPr lang="zh-TW" altLang="en-US" dirty="0"/>
              <a:t> </a:t>
            </a:r>
            <a:r>
              <a:rPr lang="en-US" altLang="zh-TW" dirty="0"/>
              <a:t>TUNNEL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0F6A982-2FD5-4A36-B78B-87327DC2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14" y="365125"/>
            <a:ext cx="9379085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CABB8293-EF68-49D7-9815-16BFF50B1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070" y="1690688"/>
            <a:ext cx="10646730" cy="4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E0DEECA-9FA1-474B-A496-549BE68F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70" y="365125"/>
            <a:ext cx="935963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二、尋找可用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B9AEFAD0-20F7-4C87-941A-DB59C56CD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8106C10-7D4E-4C15-B137-48B13D78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986" y="365125"/>
            <a:ext cx="9388813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三、取得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E5A180-C623-457B-B22C-1C7771975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首先我們需要先取得一個網域，而後我們需要在此網域上建立一個運用ＮＳ解析紀錄的副網域並且將此ＮＳ紀錄指向一個所要用的連線伺服器的網域或位置。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1660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E85F3DC-FD9F-4943-AD80-E5C079AB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626" y="365125"/>
            <a:ext cx="9340174" cy="1325563"/>
          </a:xfrm>
        </p:spPr>
        <p:txBody>
          <a:bodyPr>
            <a:normAutofit fontScale="90000"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四、架設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伺服器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8980F32E-922B-4C0B-BBCD-E51D6CFBD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75"/>
          <a:stretch/>
        </p:blipFill>
        <p:spPr>
          <a:xfrm>
            <a:off x="1598804" y="1750964"/>
            <a:ext cx="8994392" cy="16780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486BF41-F55A-43C5-9E75-FC0EC481CB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4" r="37448" b="54791"/>
          <a:stretch/>
        </p:blipFill>
        <p:spPr>
          <a:xfrm>
            <a:off x="1598804" y="3751945"/>
            <a:ext cx="8994392" cy="25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BD6BB9-461F-4F9A-8FCA-E0E0A893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352" y="365125"/>
            <a:ext cx="9330447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五、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95C050C1-3B26-4789-8AF1-D5468047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test">
            <a:hlinkClick r:id="" action="ppaction://media"/>
            <a:extLst>
              <a:ext uri="{FF2B5EF4-FFF2-40B4-BE49-F238E27FC236}">
                <a16:creationId xmlns="" xmlns:a16="http://schemas.microsoft.com/office/drawing/2014/main" id="{72BE96B6-2B3B-4455-A190-84E785141A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6742" y="1612232"/>
            <a:ext cx="8578516" cy="4516605"/>
          </a:xfrm>
        </p:spPr>
      </p:pic>
    </p:spTree>
    <p:extLst>
      <p:ext uri="{BB962C8B-B14F-4D97-AF65-F5344CB8AC3E}">
        <p14:creationId xmlns:p14="http://schemas.microsoft.com/office/powerpoint/2010/main" val="308750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DEC4D65-A95E-4140-9C98-B2C72546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178" y="365125"/>
            <a:ext cx="9380621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壹、研究動機</a:t>
            </a:r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8111175-ABDA-47FB-A09D-5CE56A6E3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大家有聽過Ｘ華電信的時間管理員嗎？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以前曾經被父母利用電信公司的時間管理員管制上網時間，用到足夠晚之後就會直接無法上網。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為了能在晚上上網，我們嘗試找方法能夠繞過電信公司的封鎖。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258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3843B07-1852-416A-99D1-3EAB911E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442" y="365125"/>
            <a:ext cx="9369357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伍、未來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展望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5021DE6-07DA-4F87-ABA0-0279A08D4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我們可發現此通道仍然無法建立與平時同等穩定的連線，故我們希望可尋找其餘方法與協定以求建立更加穩定的連線。</a:t>
            </a:r>
          </a:p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我們知道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DNS tunnel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並非只能以此方式運用，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DNS tunnel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常用以作為駭入所用之通道，我們希望可在於其他網路中發現此問題並且解決。</a:t>
            </a:r>
          </a:p>
          <a:p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49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1163D79-FDCA-4630-8439-CE24926C6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01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9900" dirty="0">
                <a:latin typeface="標楷體" panose="03000509000000000000" pitchFamily="65" charset="-120"/>
                <a:ea typeface="標楷體" panose="03000509000000000000" pitchFamily="65" charset="-120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67911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97A8396-8E81-456C-B3C5-37FDA107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068" y="365125"/>
            <a:ext cx="9359732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背景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8" name="Picture 4" descr="PING - The Easy Tutorial">
            <a:extLst>
              <a:ext uri="{FF2B5EF4-FFF2-40B4-BE49-F238E27FC236}">
                <a16:creationId xmlns="" xmlns:a16="http://schemas.microsoft.com/office/drawing/2014/main" id="{941E3CFE-C882-426A-8FD7-C3569297C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68" y="1541219"/>
            <a:ext cx="8203864" cy="46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F7E1F51-D6DA-4BE6-8B34-3C653E8D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986" y="365125"/>
            <a:ext cx="9388813" cy="1325563"/>
          </a:xfrm>
        </p:spPr>
        <p:txBody>
          <a:bodyPr/>
          <a:lstStyle/>
          <a:p>
            <a:r>
              <a:rPr lang="zh-TW" altLang="en-US" dirty="0" smtClean="0">
                <a:latin typeface="+mn-lt"/>
              </a:rPr>
              <a:t>ＤＮＳ</a:t>
            </a:r>
            <a:r>
              <a:rPr lang="en-US" altLang="zh-TW" dirty="0" smtClean="0">
                <a:latin typeface="+mn-lt"/>
              </a:rPr>
              <a:t/>
            </a:r>
            <a:br>
              <a:rPr lang="en-US" altLang="zh-TW" dirty="0" smtClean="0">
                <a:latin typeface="+mn-lt"/>
              </a:rPr>
            </a:b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02BF21EA-E6C7-48B5-8A65-55A45B8E1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0504" y="1881981"/>
            <a:ext cx="9581322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7A34C06-01E2-475C-988C-0D9EB4E1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70" y="365125"/>
            <a:ext cx="935963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貳、研究工具</a:t>
            </a:r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F858DAD4-8DF8-46EE-9CBD-21BA6BB49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400550" cy="3067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15DAABB-36EE-4EFF-882E-3011083D8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0" y="1690688"/>
            <a:ext cx="3073977" cy="30739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FBF8BFCC-D785-4D66-B497-E7C1BD308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27" y="1690688"/>
            <a:ext cx="3073977" cy="307397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45BB8042-97BD-4766-9BB5-282031270E9D}"/>
              </a:ext>
            </a:extLst>
          </p:cNvPr>
          <p:cNvSpPr txBox="1"/>
          <p:nvPr/>
        </p:nvSpPr>
        <p:spPr>
          <a:xfrm>
            <a:off x="943583" y="5009745"/>
            <a:ext cx="419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COMPUTER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7B0D6B66-5AA3-4D33-AC0E-31AEA6D8D995}"/>
              </a:ext>
            </a:extLst>
          </p:cNvPr>
          <p:cNvSpPr txBox="1"/>
          <p:nvPr/>
        </p:nvSpPr>
        <p:spPr>
          <a:xfrm>
            <a:off x="5238749" y="5009745"/>
            <a:ext cx="307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WIRESHARK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FBA21A32-484B-4425-B8C1-5A69D019D94C}"/>
              </a:ext>
            </a:extLst>
          </p:cNvPr>
          <p:cNvSpPr txBox="1"/>
          <p:nvPr/>
        </p:nvSpPr>
        <p:spPr>
          <a:xfrm>
            <a:off x="8279823" y="4982646"/>
            <a:ext cx="307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SOFTETHER</a:t>
            </a:r>
          </a:p>
        </p:txBody>
      </p:sp>
    </p:spTree>
    <p:extLst>
      <p:ext uri="{BB962C8B-B14F-4D97-AF65-F5344CB8AC3E}">
        <p14:creationId xmlns:p14="http://schemas.microsoft.com/office/powerpoint/2010/main" val="288590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4AFD62C-AB54-4659-A23D-64F8E2F7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352" y="365125"/>
            <a:ext cx="9330447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參、研究架構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B859A89D-D46A-4B0E-AFBC-90668DCD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8189" y="1825625"/>
            <a:ext cx="6675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1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00BAFBD-8340-4CD2-BE36-D8871F41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肆、研究過程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E307D62F-65B5-49CE-85F9-E249F47E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Ａ</a:t>
            </a:r>
            <a:r>
              <a:rPr lang="en-US" altLang="zh-TW" dirty="0"/>
              <a:t>)PING</a:t>
            </a:r>
            <a:r>
              <a:rPr lang="zh-TW" altLang="en-US" dirty="0"/>
              <a:t> </a:t>
            </a:r>
            <a:r>
              <a:rPr lang="en-US" altLang="zh-TW" dirty="0"/>
              <a:t>TUNNEL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7A46B7F-9CD1-4E03-90D4-02791919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08" y="365125"/>
            <a:ext cx="9310991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78383FA4-2180-4328-AACE-9DCADAB12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659" y="1690688"/>
            <a:ext cx="7248682" cy="43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1509846-E57A-460C-89CC-04F53AE7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14" y="365125"/>
            <a:ext cx="9379085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二、初步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DB97A85D-4BB2-4BAD-B8A7-36AF15CEB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3890" y="1825625"/>
            <a:ext cx="97442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262</Words>
  <Application>Microsoft Office PowerPoint</Application>
  <PresentationFormat>寬螢幕</PresentationFormat>
  <Paragraphs>33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15_Office 佈景主題</vt:lpstr>
      <vt:lpstr>1_Office 佈景主題</vt:lpstr>
      <vt:lpstr>PowerPoint 簡報</vt:lpstr>
      <vt:lpstr>壹、研究動機 </vt:lpstr>
      <vt:lpstr>背景知識 </vt:lpstr>
      <vt:lpstr>ＤＮＳ </vt:lpstr>
      <vt:lpstr>貳、研究工具 </vt:lpstr>
      <vt:lpstr>參、研究架構 </vt:lpstr>
      <vt:lpstr>肆、研究過程 </vt:lpstr>
      <vt:lpstr>一、觀察 </vt:lpstr>
      <vt:lpstr>二、初步測試 </vt:lpstr>
      <vt:lpstr>三、尋找可用軟體 </vt:lpstr>
      <vt:lpstr>四、架設伺服器 </vt:lpstr>
      <vt:lpstr>五、測試 </vt:lpstr>
      <vt:lpstr>肆、研究過程</vt:lpstr>
      <vt:lpstr>一、觀察 </vt:lpstr>
      <vt:lpstr>二、尋找可用軟體 </vt:lpstr>
      <vt:lpstr>三、取得網域 </vt:lpstr>
      <vt:lpstr>四、架設伺服器 </vt:lpstr>
      <vt:lpstr>五、測試 </vt:lpstr>
      <vt:lpstr>PowerPoint 簡報</vt:lpstr>
      <vt:lpstr>伍、未來展望 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5</cp:revision>
  <dcterms:created xsi:type="dcterms:W3CDTF">2020-06-15T08:06:40Z</dcterms:created>
  <dcterms:modified xsi:type="dcterms:W3CDTF">2020-06-15T08:11:42Z</dcterms:modified>
</cp:coreProperties>
</file>